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68" r:id="rId3"/>
    <p:sldId id="256" r:id="rId4"/>
    <p:sldId id="257" r:id="rId5"/>
    <p:sldId id="263" r:id="rId6"/>
    <p:sldId id="258" r:id="rId7"/>
    <p:sldId id="264" r:id="rId8"/>
    <p:sldId id="265" r:id="rId9"/>
    <p:sldId id="266" r:id="rId10"/>
    <p:sldId id="259" r:id="rId11"/>
    <p:sldId id="267" r:id="rId12"/>
    <p:sldId id="260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79"/>
    <p:restoredTop sz="94662"/>
  </p:normalViewPr>
  <p:slideViewPr>
    <p:cSldViewPr snapToGrid="0" snapToObjects="1">
      <p:cViewPr>
        <p:scale>
          <a:sx n="112" d="100"/>
          <a:sy n="112" d="100"/>
        </p:scale>
        <p:origin x="3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7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52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3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92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339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26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0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02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2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03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13F67-1F79-624F-AD25-0EED622C2ACE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E5ACA-5EC2-404D-B47B-1F14C48C5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68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hyperlink" Target="https://codemyui.com/css-credit-card-payment-ui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demos.jquerymobile.com/1.4.4/table-reflow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890" y="23939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Online Banking Final Project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35830" y="2194054"/>
            <a:ext cx="17145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Jordan Yip</a:t>
            </a:r>
            <a:endParaRPr lang="en-US" sz="2500" dirty="0"/>
          </a:p>
        </p:txBody>
      </p:sp>
      <p:sp>
        <p:nvSpPr>
          <p:cNvPr id="5" name="TextBox 4"/>
          <p:cNvSpPr txBox="1"/>
          <p:nvPr/>
        </p:nvSpPr>
        <p:spPr>
          <a:xfrm>
            <a:off x="4949190" y="2846070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30250615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930" y="129540"/>
            <a:ext cx="10287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9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Payment Page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786" y="1913310"/>
            <a:ext cx="2550697" cy="46679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5857" y="1913310"/>
            <a:ext cx="2543849" cy="466790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22370" cy="138620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When users input all of the credit card information , all the information will send to Cloud(AWS instance)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7372350" y="3749040"/>
            <a:ext cx="75438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02374" y="6355094"/>
            <a:ext cx="2852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References: </a:t>
            </a:r>
            <a:r>
              <a:rPr lang="en-US" sz="1000" dirty="0" smtClean="0">
                <a:hlinkClick r:id="rId4"/>
              </a:rPr>
              <a:t>https</a:t>
            </a:r>
            <a:r>
              <a:rPr lang="en-US" sz="1000" dirty="0">
                <a:hlinkClick r:id="rId4"/>
              </a:rPr>
              <a:t>://codemyui.com/css-credit-card-payment-ui/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9735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Payment Database table ,RDS and AWS instance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40" y="2016841"/>
            <a:ext cx="10515600" cy="120284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40" y="3633470"/>
            <a:ext cx="10515600" cy="473257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40" y="4647187"/>
            <a:ext cx="10515600" cy="33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34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Payment record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541" y="2349624"/>
            <a:ext cx="2383014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263" y="2349624"/>
            <a:ext cx="2349189" cy="4320415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>
            <a:off x="2583180" y="2628900"/>
            <a:ext cx="2446020" cy="2754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0010" y="1969964"/>
            <a:ext cx="25031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This button is use to </a:t>
            </a:r>
            <a:r>
              <a:rPr lang="en-US" u="sng" dirty="0" smtClean="0"/>
              <a:t>view</a:t>
            </a:r>
            <a:r>
              <a:rPr lang="en-US" dirty="0" smtClean="0"/>
              <a:t> users payment</a:t>
            </a:r>
          </a:p>
          <a:p>
            <a:pPr marL="285750" indent="-285750">
              <a:buFont typeface="Wingdings" charset="2"/>
              <a:buChar char="§"/>
            </a:pPr>
            <a:endParaRPr lang="en-US" dirty="0" smtClean="0"/>
          </a:p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After users go in and the table shows all the payment record like </a:t>
            </a:r>
            <a:r>
              <a:rPr lang="en-US" u="sng" dirty="0" smtClean="0"/>
              <a:t>Name, Price as well as Date </a:t>
            </a:r>
            <a:endParaRPr lang="en-US" u="sng" dirty="0"/>
          </a:p>
        </p:txBody>
      </p:sp>
      <p:sp>
        <p:nvSpPr>
          <p:cNvPr id="31" name="Right Arrow 30"/>
          <p:cNvSpPr/>
          <p:nvPr/>
        </p:nvSpPr>
        <p:spPr>
          <a:xfrm>
            <a:off x="7418070" y="4137660"/>
            <a:ext cx="891540" cy="6057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5906" y="6454741"/>
            <a:ext cx="36102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References: </a:t>
            </a:r>
            <a:r>
              <a:rPr lang="en-US" sz="1000" smtClean="0">
                <a:hlinkClick r:id="rId4"/>
              </a:rPr>
              <a:t>https</a:t>
            </a:r>
            <a:r>
              <a:rPr lang="en-US" sz="1000" dirty="0">
                <a:hlinkClick r:id="rId4"/>
              </a:rPr>
              <a:t>://demos.jquerymobile.com/1.4.4/table-reflow/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6768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" y="2936875"/>
            <a:ext cx="10515600" cy="1325563"/>
          </a:xfrm>
        </p:spPr>
        <p:txBody>
          <a:bodyPr/>
          <a:lstStyle/>
          <a:p>
            <a:pPr algn="ctr"/>
            <a:r>
              <a:rPr lang="en-US" smtClean="0"/>
              <a:t>APP Demo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2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WBS diagram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637" y="1825625"/>
            <a:ext cx="8124726" cy="4351338"/>
          </a:xfrm>
        </p:spPr>
      </p:pic>
    </p:spTree>
    <p:extLst>
      <p:ext uri="{BB962C8B-B14F-4D97-AF65-F5344CB8AC3E}">
        <p14:creationId xmlns:p14="http://schemas.microsoft.com/office/powerpoint/2010/main" val="96891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6039" y="0"/>
            <a:ext cx="9144000" cy="1191346"/>
          </a:xfrm>
        </p:spPr>
        <p:txBody>
          <a:bodyPr>
            <a:normAutofit/>
          </a:bodyPr>
          <a:lstStyle/>
          <a:p>
            <a:r>
              <a:rPr lang="en-US" smtClean="0"/>
              <a:t>Main Menu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153" y="1191346"/>
            <a:ext cx="3099772" cy="570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70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845" y="0"/>
            <a:ext cx="10515600" cy="1325563"/>
          </a:xfrm>
        </p:spPr>
        <p:txBody>
          <a:bodyPr/>
          <a:lstStyle/>
          <a:p>
            <a:r>
              <a:rPr lang="en-US" dirty="0" err="1" smtClean="0"/>
              <a:t>Hsbc</a:t>
            </a:r>
            <a:r>
              <a:rPr lang="en-US" dirty="0" smtClean="0"/>
              <a:t> open </a:t>
            </a:r>
            <a:r>
              <a:rPr lang="en-US" dirty="0" err="1" smtClean="0"/>
              <a:t>api</a:t>
            </a:r>
            <a:r>
              <a:rPr lang="en-US" dirty="0" smtClean="0"/>
              <a:t> page </a:t>
            </a:r>
            <a:r>
              <a:rPr lang="en-US" dirty="0" err="1" smtClean="0"/>
              <a:t>Funtion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910" y="2003756"/>
            <a:ext cx="2363327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482" y="2003756"/>
            <a:ext cx="2421625" cy="438510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34325" y="1764661"/>
            <a:ext cx="4539839" cy="976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When you click show bank </a:t>
            </a:r>
            <a:r>
              <a:rPr lang="en-US" dirty="0" err="1" smtClean="0"/>
              <a:t>infor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7897093" y="3645035"/>
            <a:ext cx="866898" cy="5343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2374" y="6355094"/>
            <a:ext cx="285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References: HSBC open </a:t>
            </a:r>
            <a:r>
              <a:rPr lang="en-US" sz="1000" dirty="0" err="1" smtClean="0"/>
              <a:t>api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0056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802" y="-95002"/>
            <a:ext cx="10515600" cy="1325563"/>
          </a:xfrm>
        </p:spPr>
        <p:txBody>
          <a:bodyPr/>
          <a:lstStyle/>
          <a:p>
            <a:r>
              <a:rPr lang="en-US" dirty="0" err="1" smtClean="0"/>
              <a:t>Hsbc</a:t>
            </a:r>
            <a:r>
              <a:rPr lang="en-US" dirty="0" smtClean="0"/>
              <a:t> open </a:t>
            </a:r>
            <a:r>
              <a:rPr lang="en-US" dirty="0" err="1" smtClean="0"/>
              <a:t>api</a:t>
            </a:r>
            <a:r>
              <a:rPr lang="en-US" dirty="0" smtClean="0"/>
              <a:t> page </a:t>
            </a:r>
            <a:r>
              <a:rPr lang="en-US" dirty="0" err="1" smtClean="0"/>
              <a:t>Funtion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978234"/>
            <a:ext cx="4446790" cy="976952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r>
              <a:rPr lang="en-US" dirty="0" smtClean="0"/>
              <a:t>Click Share button you can though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9617" y="1088234"/>
            <a:ext cx="2835702" cy="52395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353" y="1221192"/>
            <a:ext cx="2904037" cy="5258662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0" y="3214382"/>
            <a:ext cx="4446790" cy="1606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dirty="0" smtClean="0"/>
              <a:t>Bluetooth</a:t>
            </a:r>
          </a:p>
          <a:p>
            <a:pPr>
              <a:buFont typeface="Wingdings" charset="2"/>
              <a:buChar char="§"/>
            </a:pPr>
            <a:r>
              <a:rPr lang="en-US" dirty="0" smtClean="0"/>
              <a:t> Google drive </a:t>
            </a:r>
          </a:p>
          <a:p>
            <a:pPr>
              <a:buFont typeface="Wingdings" charset="2"/>
              <a:buChar char="§"/>
            </a:pPr>
            <a:r>
              <a:rPr lang="en-US" dirty="0" smtClean="0"/>
              <a:t>Gmail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1563" y="5033075"/>
            <a:ext cx="4446790" cy="1606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dirty="0" smtClean="0"/>
              <a:t>Click Back button users can back </a:t>
            </a:r>
            <a:r>
              <a:rPr lang="en-US" smtClean="0"/>
              <a:t>to previous page  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7600208" y="3562597"/>
            <a:ext cx="961901" cy="5462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0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14" y="114337"/>
            <a:ext cx="10515600" cy="1325563"/>
          </a:xfrm>
        </p:spPr>
        <p:txBody>
          <a:bodyPr/>
          <a:lstStyle/>
          <a:p>
            <a:r>
              <a:rPr lang="en-US" dirty="0" smtClean="0"/>
              <a:t>Google Map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233" y="1267940"/>
            <a:ext cx="3011681" cy="5497984"/>
          </a:xfr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0" y="1241129"/>
            <a:ext cx="4063934" cy="976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-251633" y="1241129"/>
            <a:ext cx="4165265" cy="976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endParaRPr lang="en-US" dirty="0" smtClean="0"/>
          </a:p>
        </p:txBody>
      </p:sp>
      <p:cxnSp>
        <p:nvCxnSpPr>
          <p:cNvPr id="16" name="Elbow Connector 15"/>
          <p:cNvCxnSpPr/>
          <p:nvPr/>
        </p:nvCxnSpPr>
        <p:spPr>
          <a:xfrm>
            <a:off x="3639773" y="1439900"/>
            <a:ext cx="6661515" cy="804992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7522" y="1267940"/>
            <a:ext cx="3118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Location button : show users current location automatically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47522" y="2647125"/>
            <a:ext cx="311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Green marker tells users current location</a:t>
            </a:r>
            <a:endParaRPr lang="en-US" dirty="0"/>
          </a:p>
        </p:txBody>
      </p:sp>
      <p:cxnSp>
        <p:nvCxnSpPr>
          <p:cNvPr id="24" name="Elbow Connector 23"/>
          <p:cNvCxnSpPr/>
          <p:nvPr/>
        </p:nvCxnSpPr>
        <p:spPr>
          <a:xfrm>
            <a:off x="3363548" y="2970290"/>
            <a:ext cx="5937615" cy="94448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02374" y="6355094"/>
            <a:ext cx="285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References: Google map </a:t>
            </a:r>
            <a:r>
              <a:rPr lang="en-US" sz="1000" dirty="0" err="1" smtClean="0"/>
              <a:t>api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4151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Map page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3782" y="1576243"/>
            <a:ext cx="2735344" cy="5004666"/>
          </a:xfrm>
          <a:prstGeom prst="rect">
            <a:avLst/>
          </a:prstGeom>
        </p:spPr>
      </p:pic>
      <p:cxnSp>
        <p:nvCxnSpPr>
          <p:cNvPr id="12" name="Elbow Connector 11"/>
          <p:cNvCxnSpPr/>
          <p:nvPr/>
        </p:nvCxnSpPr>
        <p:spPr>
          <a:xfrm>
            <a:off x="3823855" y="2013853"/>
            <a:ext cx="3685309" cy="1713020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>
            <a:off x="3956304" y="4297381"/>
            <a:ext cx="4065478" cy="814946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01133" y="1829187"/>
            <a:ext cx="3118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Address of ATM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1133" y="4112715"/>
            <a:ext cx="311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Some of the yellow marker show the nearest ATM</a:t>
            </a:r>
            <a:endParaRPr lang="en-US" dirty="0"/>
          </a:p>
        </p:txBody>
      </p:sp>
      <p:cxnSp>
        <p:nvCxnSpPr>
          <p:cNvPr id="19" name="Elbow Connector 18"/>
          <p:cNvCxnSpPr/>
          <p:nvPr/>
        </p:nvCxnSpPr>
        <p:spPr>
          <a:xfrm>
            <a:off x="4087091" y="5444836"/>
            <a:ext cx="3934691" cy="457200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01133" y="5444836"/>
            <a:ext cx="3118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Users click ATM button show nearby ATM according to users location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Map page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720" y="1246909"/>
            <a:ext cx="3054424" cy="56110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01133" y="1829187"/>
            <a:ext cx="3118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Address of Bank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01133" y="4112715"/>
            <a:ext cx="311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Some of the yellow marker show the nearest Bank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01133" y="5444836"/>
            <a:ext cx="3118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Users click Bank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 button show nearby Bank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according to users location</a:t>
            </a:r>
            <a:endParaRPr lang="en-US" dirty="0"/>
          </a:p>
        </p:txBody>
      </p:sp>
      <p:cxnSp>
        <p:nvCxnSpPr>
          <p:cNvPr id="11" name="Elbow Connector 10"/>
          <p:cNvCxnSpPr>
            <a:stCxn id="8" idx="3"/>
          </p:cNvCxnSpPr>
          <p:nvPr/>
        </p:nvCxnSpPr>
        <p:spPr>
          <a:xfrm>
            <a:off x="3819237" y="2013853"/>
            <a:ext cx="4119418" cy="164374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9" idx="3"/>
          </p:cNvCxnSpPr>
          <p:nvPr/>
        </p:nvCxnSpPr>
        <p:spPr>
          <a:xfrm flipV="1">
            <a:off x="3819237" y="3980765"/>
            <a:ext cx="5220026" cy="455116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/>
          <p:nvPr/>
        </p:nvCxnSpPr>
        <p:spPr>
          <a:xfrm flipV="1">
            <a:off x="3583710" y="5947677"/>
            <a:ext cx="5587999" cy="186382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40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Map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427" y="1376378"/>
            <a:ext cx="3009373" cy="5481622"/>
          </a:xfrm>
        </p:spPr>
      </p:pic>
      <p:sp>
        <p:nvSpPr>
          <p:cNvPr id="5" name="TextBox 4"/>
          <p:cNvSpPr txBox="1"/>
          <p:nvPr/>
        </p:nvSpPr>
        <p:spPr>
          <a:xfrm>
            <a:off x="838200" y="1534048"/>
            <a:ext cx="311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Users can search the bank address search button bar </a:t>
            </a:r>
            <a:endParaRPr lang="en-US" dirty="0"/>
          </a:p>
        </p:txBody>
      </p:sp>
      <p:cxnSp>
        <p:nvCxnSpPr>
          <p:cNvPr id="7" name="Elbow Connector 6"/>
          <p:cNvCxnSpPr/>
          <p:nvPr/>
        </p:nvCxnSpPr>
        <p:spPr>
          <a:xfrm>
            <a:off x="4073236" y="1695632"/>
            <a:ext cx="4271191" cy="32316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20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214</Words>
  <Application>Microsoft Macintosh PowerPoint</Application>
  <PresentationFormat>Widescreen</PresentationFormat>
  <Paragraphs>40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Wingdings</vt:lpstr>
      <vt:lpstr>Arial</vt:lpstr>
      <vt:lpstr>Office Theme</vt:lpstr>
      <vt:lpstr>Online Banking Final Project</vt:lpstr>
      <vt:lpstr>WBS diagram</vt:lpstr>
      <vt:lpstr>Main Menu</vt:lpstr>
      <vt:lpstr>Hsbc open api page Funtion</vt:lpstr>
      <vt:lpstr>Hsbc open api page Funtion</vt:lpstr>
      <vt:lpstr>Google Map page</vt:lpstr>
      <vt:lpstr>Google Map page</vt:lpstr>
      <vt:lpstr>Google Map page</vt:lpstr>
      <vt:lpstr>Google Map page</vt:lpstr>
      <vt:lpstr>Payment Page</vt:lpstr>
      <vt:lpstr>Payment Database table ,RDS and AWS instance</vt:lpstr>
      <vt:lpstr>Payment record </vt:lpstr>
      <vt:lpstr>APP Demo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SZEWO YIP</dc:creator>
  <cp:lastModifiedBy>SZEWO YIP</cp:lastModifiedBy>
  <cp:revision>29</cp:revision>
  <dcterms:created xsi:type="dcterms:W3CDTF">2020-05-01T12:11:05Z</dcterms:created>
  <dcterms:modified xsi:type="dcterms:W3CDTF">2020-05-05T12:23:14Z</dcterms:modified>
</cp:coreProperties>
</file>

<file path=docProps/thumbnail.jpeg>
</file>